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64" r:id="rId4"/>
    <p:sldId id="265" r:id="rId5"/>
    <p:sldId id="266" r:id="rId6"/>
    <p:sldId id="268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D167F-F7CE-F241-9353-4EA652080826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BEDB6-5194-624B-AC59-2D30A1765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4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BEDB6-5194-624B-AC59-2D30A1765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0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F8A8-2189-7B40-CDDB-E6A6660AB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9A58C-A44E-F824-2A66-477F61D63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EAC07-5505-F7BE-71DD-9E05F650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1B68-3366-419D-8B2D-DE1A5556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C760-DF23-4828-E68A-48314DC4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4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33F4-AC2F-B4C7-24DA-5A4C5A15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D6B7C-42C8-7427-100A-89F820A57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A0AE1-B9B3-5155-EA05-A6377658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6F54-2D2B-C69C-0B4E-3CACA9A9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1738F-8DCE-D975-600E-19FDA63C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7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3F895-1913-4368-D968-42521B0CD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E7790-B572-003A-B5BD-CE67518C0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56BE0-633B-66EF-53C7-905B81E6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CEBB-9586-317A-78FE-43AFFDCB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DA5E6-F759-EFC7-A412-64364FC8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4099-9D56-9721-D281-3F5EFCA3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24BD-6B23-11C1-F9C7-6DC407BB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3F8B-DC6E-4F11-6FB9-344FF661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5BE73-E0EF-6638-D35B-4BA264DC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B8111-E121-0C93-7644-FBD79A9C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2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9271-87AC-D271-40A9-A9C0E689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C5F1F-1732-9932-3757-5237C9CF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20DEC-DE0B-0D80-5FA8-267D22CD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43C41-075C-9EE5-8992-CB9DF7A6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B305-2232-3074-1792-772FFA1F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B1D-2072-C1BC-1449-D7035181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D4AE-5A9A-B719-CB69-4E0549AD9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ABDAF-4B1E-6B18-D087-A2B5649D7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1E4E8-A4F5-9D56-F9DC-57465C9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439B2-9565-FF7D-3B8C-8F2C7E4C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ADF9D-278F-9F0E-FA73-3BADA201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34E-A8CD-2D4C-1334-F58689FF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A7CC0-0C41-E910-A448-D120B82AF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13242-74D9-8131-3628-C55B85A20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63C2A-A415-1C5D-1ED7-F322990BD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B21D8-59EA-605F-FE23-C96A2ED89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96852-5D40-F819-228C-EB51FD21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A1EDB-14BA-9A09-80EB-78391472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217C9-28D7-5412-8242-CD74A7C7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C37F-5583-1122-4D5F-204D770F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263C7-D21E-A3DB-1517-E5C84FE7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872D-8952-09E2-DC38-9D25A1739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46056-2EC6-BEF4-1027-3952C81E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04455-5551-D9BA-6D94-37EFAD8E7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29665-BAE7-AC7F-32AA-0D73B0DD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FBC88-C467-5457-F100-8FCEA1CD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0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1228-143D-9D98-138F-8C061FB9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4E56-54CB-581E-924B-665911B59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63ED3-15B7-0D51-680C-8C5EA0ACE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36770-E44D-431D-D186-A3D87B7B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CF041-DBFF-B7B0-62A8-B85B9783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06E5D-A8E0-33D6-515C-081E8156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0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100B-0760-9871-21BA-7DB8DA97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C1355-3CC9-726A-F1DC-CF1B203DC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C53E8-0E83-00BC-7639-72239AAA5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9152A-B390-FD56-662F-3F1AD705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1B5C8-8025-102F-FB03-84535250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9565C-E55B-7CF9-1DE0-E0B4E494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A0045-AE94-D142-AFDC-7FFC5125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F51F-D7F5-AC22-4FB0-C189F8F4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E49AD-41F9-3EEE-DC37-A9E7F8384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32932-2468-F246-B99A-ADE0635F7052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9B34-6C27-2753-6DFA-5E78D87A6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DBA94-B2B5-433A-C925-E75DE6484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2FEE-9EFF-7B4E-9EF1-046DA71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DEF2-2600-5F74-6B3A-22ACE6FA5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91097-9254-B7CE-1832-96261F720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D7BA6-6A8B-6F96-8BC0-126DC9C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11"/>
            <a:ext cx="12192000" cy="68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1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5035-4F19-E214-DCF5-5062DC56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3637-DBEA-E483-5FEB-418DCC89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BB4CA-15C9-EBF7-9BBB-7724EE20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42"/>
            <a:ext cx="12191215" cy="6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5035-4F19-E214-DCF5-5062DC56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3637-DBEA-E483-5FEB-418DCC89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225EA-0501-A4B4-8EFA-6A7F88EC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4"/>
            <a:ext cx="12268202" cy="68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5035-4F19-E214-DCF5-5062DC56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3637-DBEA-E483-5FEB-418DCC89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735D6-BB10-93CA-01FB-85CA38CC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7" y="0"/>
            <a:ext cx="1219749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2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5035-4F19-E214-DCF5-5062DC56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3637-DBEA-E483-5FEB-418DCC89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83E5-8063-0700-03A8-F8A638E7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505"/>
            <a:ext cx="12178687" cy="68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5035-4F19-E214-DCF5-5062DC56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3637-DBEA-E483-5FEB-418DCC898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5ABF-C80B-FBC2-96F6-C259460D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3"/>
            <a:ext cx="12173244" cy="68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DEF2-2600-5F74-6B3A-22ACE6FA5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91097-9254-B7CE-1832-96261F720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2DB7E-C626-DBE3-7AC6-C2236EA8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" y="115954"/>
            <a:ext cx="12032387" cy="66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57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</Words>
  <Application>Microsoft Macintosh PowerPoint</Application>
  <PresentationFormat>Widescreen</PresentationFormat>
  <Paragraphs>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Jiakai Gu</dc:creator>
  <cp:lastModifiedBy>Jiakai Gu</cp:lastModifiedBy>
  <cp:revision>2</cp:revision>
  <dcterms:created xsi:type="dcterms:W3CDTF">2023-12-24T06:48:13Z</dcterms:created>
  <dcterms:modified xsi:type="dcterms:W3CDTF">2023-12-25T06:06:40Z</dcterms:modified>
</cp:coreProperties>
</file>